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0" r:id="rId295"/>
    <p:sldId id="561" r:id="rId296"/>
    <p:sldId id="562" r:id="rId297"/>
    <p:sldId id="563" r:id="rId298"/>
    <p:sldId id="564" r:id="rId299"/>
    <p:sldId id="565" r:id="rId300"/>
    <p:sldId id="566" r:id="rId301"/>
    <p:sldId id="567" r:id="rId302"/>
    <p:sldId id="570" r:id="rId303"/>
    <p:sldId id="571" r:id="rId304"/>
    <p:sldId id="572" r:id="rId305"/>
    <p:sldId id="573" r:id="rId306"/>
    <p:sldId id="574" r:id="rId307"/>
    <p:sldId id="575"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592" r:id="rId325"/>
    <p:sldId id="593" r:id="rId326"/>
    <p:sldId id="594" r:id="rId327"/>
    <p:sldId id="595" r:id="rId328"/>
    <p:sldId id="596" r:id="rId329"/>
    <p:sldId id="597" r:id="rId330"/>
    <p:sldId id="598" r:id="rId331"/>
    <p:sldId id="599" r:id="rId332"/>
    <p:sldId id="602" r:id="rId333"/>
    <p:sldId id="603" r:id="rId334"/>
    <p:sldId id="604" r:id="rId335"/>
    <p:sldId id="605" r:id="rId336"/>
    <p:sldId id="606" r:id="rId337"/>
    <p:sldId id="607" r:id="rId338"/>
    <p:sldId id="619" r:id="rId339"/>
    <p:sldId id="620" r:id="rId340"/>
    <p:sldId id="621" r:id="rId341"/>
    <p:sldId id="622" r:id="rId342"/>
    <p:sldId id="623" r:id="rId343"/>
    <p:sldId id="624" r:id="rId344"/>
    <p:sldId id="625" r:id="rId345"/>
    <p:sldId id="626" r:id="rId346"/>
    <p:sldId id="627" r:id="rId347"/>
    <p:sldId id="628" r:id="rId348"/>
    <p:sldId id="629" r:id="rId349"/>
    <p:sldId id="630" r:id="rId350"/>
    <p:sldId id="631" r:id="rId351"/>
    <p:sldId id="860" r:id="rId352"/>
    <p:sldId id="861" r:id="rId353"/>
    <p:sldId id="862" r:id="rId354"/>
    <p:sldId id="632" r:id="rId355"/>
    <p:sldId id="633" r:id="rId356"/>
    <p:sldId id="634" r:id="rId357"/>
    <p:sldId id="1086" r:id="rId358"/>
    <p:sldId id="635" r:id="rId359"/>
    <p:sldId id="1087" r:id="rId360"/>
    <p:sldId id="636" r:id="rId361"/>
    <p:sldId id="637" r:id="rId362"/>
    <p:sldId id="1088" r:id="rId363"/>
    <p:sldId id="638" r:id="rId364"/>
    <p:sldId id="639" r:id="rId365"/>
    <p:sldId id="640" r:id="rId366"/>
    <p:sldId id="641" r:id="rId367"/>
    <p:sldId id="642" r:id="rId368"/>
    <p:sldId id="643" r:id="rId369"/>
    <p:sldId id="644" r:id="rId370"/>
    <p:sldId id="645" r:id="rId371"/>
    <p:sldId id="646" r:id="rId372"/>
    <p:sldId id="647" r:id="rId373"/>
    <p:sldId id="648" r:id="rId374"/>
    <p:sldId id="649" r:id="rId375"/>
    <p:sldId id="650" r:id="rId376"/>
    <p:sldId id="651" r:id="rId377"/>
    <p:sldId id="652" r:id="rId378"/>
    <p:sldId id="653" r:id="rId379"/>
    <p:sldId id="654" r:id="rId380"/>
    <p:sldId id="655" r:id="rId381"/>
    <p:sldId id="656" r:id="rId382"/>
    <p:sldId id="657" r:id="rId383"/>
    <p:sldId id="658" r:id="rId384"/>
    <p:sldId id="659" r:id="rId385"/>
    <p:sldId id="660" r:id="rId386"/>
    <p:sldId id="661" r:id="rId387"/>
    <p:sldId id="662" r:id="rId388"/>
    <p:sldId id="663" r:id="rId389"/>
    <p:sldId id="664" r:id="rId390"/>
    <p:sldId id="665" r:id="rId391"/>
    <p:sldId id="666" r:id="rId392"/>
    <p:sldId id="667" r:id="rId393"/>
    <p:sldId id="668" r:id="rId394"/>
    <p:sldId id="669" r:id="rId395"/>
    <p:sldId id="670" r:id="rId396"/>
    <p:sldId id="671" r:id="rId397"/>
    <p:sldId id="672" r:id="rId398"/>
    <p:sldId id="673" r:id="rId399"/>
    <p:sldId id="674" r:id="rId400"/>
    <p:sldId id="859" r:id="rId401"/>
    <p:sldId id="675" r:id="rId402"/>
    <p:sldId id="676" r:id="rId403"/>
    <p:sldId id="677" r:id="rId404"/>
    <p:sldId id="678" r:id="rId405"/>
    <p:sldId id="679" r:id="rId406"/>
    <p:sldId id="680" r:id="rId407"/>
    <p:sldId id="681" r:id="rId408"/>
    <p:sldId id="682" r:id="rId409"/>
    <p:sldId id="683" r:id="rId410"/>
    <p:sldId id="684" r:id="rId411"/>
    <p:sldId id="685" r:id="rId412"/>
    <p:sldId id="686" r:id="rId413"/>
    <p:sldId id="687" r:id="rId414"/>
    <p:sldId id="688" r:id="rId415"/>
    <p:sldId id="689" r:id="rId416"/>
    <p:sldId id="690" r:id="rId417"/>
    <p:sldId id="691" r:id="rId418"/>
    <p:sldId id="692" r:id="rId419"/>
    <p:sldId id="693" r:id="rId420"/>
    <p:sldId id="694" r:id="rId421"/>
    <p:sldId id="695" r:id="rId422"/>
    <p:sldId id="696" r:id="rId423"/>
    <p:sldId id="697" r:id="rId424"/>
    <p:sldId id="698" r:id="rId425"/>
    <p:sldId id="699" r:id="rId426"/>
    <p:sldId id="700" r:id="rId427"/>
    <p:sldId id="701" r:id="rId428"/>
    <p:sldId id="702" r:id="rId429"/>
    <p:sldId id="703" r:id="rId430"/>
    <p:sldId id="704" r:id="rId431"/>
    <p:sldId id="705" r:id="rId432"/>
    <p:sldId id="707" r:id="rId433"/>
    <p:sldId id="708" r:id="rId434"/>
    <p:sldId id="1089"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4/30/2020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Not understood 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4233</TotalTime>
  <Words>42578</Words>
  <Application>Microsoft Office PowerPoint</Application>
  <PresentationFormat>Custom</PresentationFormat>
  <Paragraphs>4963</Paragraphs>
  <Slides>575</Slides>
  <Notes>8</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575</vt:i4>
      </vt:variant>
    </vt:vector>
  </HeadingPairs>
  <TitlesOfParts>
    <vt:vector size="60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520</cp:revision>
  <dcterms:created xsi:type="dcterms:W3CDTF">2019-04-24T09:11:59Z</dcterms:created>
  <dcterms:modified xsi:type="dcterms:W3CDTF">2020-04-30T04:34:31Z</dcterms:modified>
</cp:coreProperties>
</file>